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5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83" r:id="rId11"/>
    <p:sldId id="284" r:id="rId12"/>
    <p:sldId id="285" r:id="rId13"/>
    <p:sldId id="263" r:id="rId14"/>
    <p:sldId id="271" r:id="rId15"/>
    <p:sldId id="281" r:id="rId16"/>
    <p:sldId id="282" r:id="rId17"/>
    <p:sldId id="276" r:id="rId18"/>
    <p:sldId id="277" r:id="rId19"/>
    <p:sldId id="266" r:id="rId20"/>
    <p:sldId id="273" r:id="rId21"/>
    <p:sldId id="279" r:id="rId22"/>
    <p:sldId id="274" r:id="rId23"/>
    <p:sldId id="280" r:id="rId24"/>
    <p:sldId id="286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EF4AD5-98C4-4CFF-A526-984E89CD5447}" type="datetimeFigureOut">
              <a:rPr lang="pl-PL" smtClean="0"/>
              <a:pPr/>
              <a:t>2015-07-03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058D341-66CE-4BF0-986E-5F62C0F18B9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ZDROWY STYL ŻYCIA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NASZEJ SZKOLE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2" name="irc_mi" descr="http://www.pp36.wloclawek.pl/files/images/pilka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500174"/>
            <a:ext cx="2857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rc_mi" descr="http://www.mamdaisy.pl/images/higiena.gif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1571625"/>
            <a:ext cx="19145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rc_mi" descr="http://www.zssio.eu/files/pierwszekroki2012/pierwszekro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477385"/>
            <a:ext cx="4287520" cy="2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rc_mi" descr="http://sp130.edu.pl/wp-content/uploads/2013/10/u%C5%9Bmiec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14554"/>
            <a:ext cx="213931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superkid.pl/uploads/clip/objects/oran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256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UCZESTNICZYMY W WIELU KONKURSACH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sz="3100" dirty="0" smtClean="0">
                <a:cs typeface="Times New Roman" pitchFamily="18" charset="0"/>
              </a:rPr>
              <a:t>NAJMŁODSI WYKONUJĄ „</a:t>
            </a:r>
            <a:r>
              <a:rPr lang="pl-PL" sz="3100" b="1" dirty="0" smtClean="0">
                <a:cs typeface="Times New Roman" pitchFamily="18" charset="0"/>
              </a:rPr>
              <a:t>KOSZ PEŁEN ZDROWIA”</a:t>
            </a:r>
          </a:p>
          <a:p>
            <a:pPr>
              <a:buNone/>
            </a:pPr>
            <a:endParaRPr lang="pl-PL" sz="31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3100" dirty="0" smtClean="0">
                <a:cs typeface="Times New Roman" pitchFamily="18" charset="0"/>
              </a:rPr>
              <a:t>NIECO STARSI, PISZĄ WIERSZE </a:t>
            </a:r>
            <a:r>
              <a:rPr lang="pl-PL" sz="3100" b="1" dirty="0" smtClean="0">
                <a:cs typeface="Times New Roman" pitchFamily="18" charset="0"/>
              </a:rPr>
              <a:t>„STOI NA STACJI LOKOMOTYWA, A W JEJ WAGONACH UCZTA PRAWDZIWA…”</a:t>
            </a:r>
          </a:p>
          <a:p>
            <a:pPr>
              <a:buNone/>
            </a:pPr>
            <a:r>
              <a:rPr lang="pl-PL" sz="3100" dirty="0" smtClean="0"/>
              <a:t>	ORAZ WYKONUJĄ PLAKAT </a:t>
            </a:r>
            <a:r>
              <a:rPr lang="pl-PL" sz="3100" b="1" dirty="0" smtClean="0"/>
              <a:t>„CZYM SKORUPKA ZA MŁODU NASIĄKNIE, TYM ZDROWSZY CZŁOWIEK NA STARE LATA”</a:t>
            </a:r>
            <a:endParaRPr lang="pl-PL" sz="3100" b="1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3100" dirty="0" smtClean="0"/>
              <a:t>NAJSTARSI ZMAGAJĄ SIĘ Z OLIMPIADĄ ZDROWEGO STYLU ŻYCIA</a:t>
            </a:r>
          </a:p>
          <a:p>
            <a:endParaRPr lang="pl-PL" sz="3100" dirty="0" smtClean="0"/>
          </a:p>
          <a:p>
            <a:r>
              <a:rPr lang="pl-PL" sz="3100" dirty="0" smtClean="0"/>
              <a:t>WYKONUJĄ RÓWNIEŻ PLAKAT EUROPEJSKEIGO KODEKSU WALKI Z RAKIEM…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Nasze prace</a:t>
            </a:r>
            <a:endParaRPr lang="pl-PL" dirty="0"/>
          </a:p>
        </p:txBody>
      </p:sp>
      <p:pic>
        <p:nvPicPr>
          <p:cNvPr id="5" name="Picture 2" descr="C:\Documents and Settings\komputer\Pulpit\tydz zdr zdjecia\P1000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429000"/>
            <a:ext cx="4497185" cy="2996738"/>
          </a:xfrm>
          <a:prstGeom prst="rect">
            <a:avLst/>
          </a:prstGeom>
          <a:noFill/>
        </p:spPr>
      </p:pic>
      <p:pic>
        <p:nvPicPr>
          <p:cNvPr id="6" name="Picture 3" descr="C:\Documents and Settings\komputer\Pulpit\tydz zdr zdjecia\P10005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1785926"/>
            <a:ext cx="4468812" cy="331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C:\Documents and Settings\komputer\Pulpit\stomatolog\P1000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1215961">
            <a:off x="399714" y="2749013"/>
            <a:ext cx="4039985" cy="3029989"/>
          </a:xfrm>
          <a:prstGeom prst="rect">
            <a:avLst/>
          </a:prstGeom>
          <a:noFill/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Picture 2" descr="C:\Documents and Settings\komputer\Pulpit\stomatolog\P10008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 rot="20904481">
            <a:off x="4840793" y="2446676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15436" cy="101654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accent1"/>
                </a:solidFill>
              </a:rPr>
              <a:t>starsi KOLEDZY „CHRONIĄ NAS” PRZED WADAMI POSTAWY  - „idzie Krzyś do szkoły…”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komputer\Pulpit\tydz zdr zdjecia\P100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37594">
            <a:off x="115971" y="1943823"/>
            <a:ext cx="4694584" cy="3520938"/>
          </a:xfrm>
          <a:prstGeom prst="rect">
            <a:avLst/>
          </a:prstGeom>
          <a:noFill/>
        </p:spPr>
      </p:pic>
      <p:pic>
        <p:nvPicPr>
          <p:cNvPr id="1028" name="Picture 4" descr="C:\Documents and Settings\komputer\Pulpit\tydz zdr zdjecia\P10006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3429000"/>
            <a:ext cx="4039985" cy="269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00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0" y="0"/>
            <a:ext cx="9001156" cy="12308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900" dirty="0" smtClean="0">
                <a:solidFill>
                  <a:srgbClr val="FF0000"/>
                </a:solidFill>
              </a:rPr>
              <a:t>ŻYJEMY BEZ NAŁOGÓW.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PRZESTRZEGAMY INNYCH PRZED  ZGUBNYMI SKUTKAMI </a:t>
            </a:r>
            <a:r>
              <a:rPr lang="pl-PL" dirty="0" err="1" smtClean="0">
                <a:solidFill>
                  <a:srgbClr val="FF0000"/>
                </a:solidFill>
              </a:rPr>
              <a:t>PALeNIA</a:t>
            </a:r>
            <a:r>
              <a:rPr lang="pl-PL" dirty="0" smtClean="0">
                <a:solidFill>
                  <a:srgbClr val="FF0000"/>
                </a:solidFill>
              </a:rPr>
              <a:t> PAPIEROSÓW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komputer\Pulpit\zdrtowe żywienie\tydzien zdrowia\P1000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014684">
            <a:off x="-76694" y="2730266"/>
            <a:ext cx="4388570" cy="3030141"/>
          </a:xfrm>
          <a:prstGeom prst="rect">
            <a:avLst/>
          </a:prstGeom>
          <a:noFill/>
        </p:spPr>
      </p:pic>
      <p:pic>
        <p:nvPicPr>
          <p:cNvPr id="1027" name="Picture 3" descr="C:\Documents and Settings\komputer\Pulpit\zdrtowe żywienie\tydzien zdrowia\P10001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3" y="2500306"/>
            <a:ext cx="4899031" cy="367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00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428736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UCZESTNICZYMY W PROGRAMACH PROFILAKTYCZNYCH: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Starsi:</a:t>
            </a:r>
            <a:endParaRPr lang="pl-PL" sz="4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600" dirty="0" smtClean="0"/>
              <a:t>„NOE”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„Znajdź właściwe rozwiązanie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„Europejski Kodeks Walki z Rakiem”</a:t>
            </a:r>
            <a:endParaRPr lang="pl-PL" sz="3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Młodsi:</a:t>
            </a:r>
            <a:endParaRPr lang="pl-PL" sz="4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3600" dirty="0" smtClean="0"/>
              <a:t>„Czyste powietrze wokół nas”</a:t>
            </a:r>
          </a:p>
          <a:p>
            <a:pPr>
              <a:buFont typeface="Wingdings" pitchFamily="2" charset="2"/>
              <a:buChar char="Ø"/>
            </a:pPr>
            <a:r>
              <a:rPr lang="pl-PL" sz="3600" dirty="0" smtClean="0"/>
              <a:t>„Nie pal przy mnie proszę”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000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Nasze prace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Documents and Settings\komputer\Pulpit\stomatolog\P1000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13837">
            <a:off x="88947" y="2470023"/>
            <a:ext cx="4040188" cy="3030141"/>
          </a:xfrm>
          <a:prstGeom prst="rect">
            <a:avLst/>
          </a:prstGeom>
          <a:noFill/>
        </p:spPr>
      </p:pic>
      <p:pic>
        <p:nvPicPr>
          <p:cNvPr id="3075" name="Picture 3" descr="C:\Documents and Settings\komputer\Pulpit\stomatolog\P10008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10425">
            <a:off x="4645025" y="29094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F7F74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DBAMY O BEZPEICZEŃSTWO SWOJE I INNYCH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Documents and Settings\komputer\Pulpit\stomatolog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400722">
            <a:off x="109018" y="3553189"/>
            <a:ext cx="4032175" cy="2419305"/>
          </a:xfrm>
          <a:prstGeom prst="rect">
            <a:avLst/>
          </a:prstGeom>
          <a:noFill/>
        </p:spPr>
      </p:pic>
      <p:pic>
        <p:nvPicPr>
          <p:cNvPr id="1027" name="Picture 3" descr="C:\Documents and Settings\komputer\Pulpit\stomatolog\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273" y="3000372"/>
            <a:ext cx="4395528" cy="263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70C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00B0F0"/>
                </a:solidFill>
              </a:rPr>
              <a:t>WIEMY, ŻE HIGIENA JEST RÓWNIEŻ WAŻNA.</a:t>
            </a:r>
            <a:br>
              <a:rPr lang="pl-PL" sz="3200" dirty="0" smtClean="0">
                <a:solidFill>
                  <a:srgbClr val="00B0F0"/>
                </a:solidFill>
              </a:rPr>
            </a:br>
            <a:r>
              <a:rPr lang="pl-PL" sz="3200" dirty="0" smtClean="0">
                <a:solidFill>
                  <a:srgbClr val="00B0F0"/>
                </a:solidFill>
              </a:rPr>
              <a:t>Korzystamy z lekcji p. stomatologa, który udziela nam cennych wskazówek.</a:t>
            </a:r>
            <a:endParaRPr lang="pl-PL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komputer\Pulpit\stomatolog\P10007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32826">
            <a:off x="333862" y="1883668"/>
            <a:ext cx="4040188" cy="3297045"/>
          </a:xfrm>
          <a:prstGeom prst="rect">
            <a:avLst/>
          </a:prstGeom>
          <a:noFill/>
        </p:spPr>
      </p:pic>
      <p:pic>
        <p:nvPicPr>
          <p:cNvPr id="1027" name="Picture 3" descr="C:\Documents and Settings\komputer\Pulpit\stomatolog\P10007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84331">
            <a:off x="4368576" y="2640935"/>
            <a:ext cx="44767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omputer\Pulpit\tydz zdr zdjecia\P100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1" y="1714488"/>
            <a:ext cx="4607489" cy="3073112"/>
          </a:xfrm>
          <a:prstGeom prst="rect">
            <a:avLst/>
          </a:prstGeom>
          <a:noFill/>
        </p:spPr>
      </p:pic>
      <p:pic>
        <p:nvPicPr>
          <p:cNvPr id="4100" name="Picture 4" descr="C:\Documents and Settings\komputer\Pulpit\tydz zdr zdjecia\P10006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 rot="1032565">
            <a:off x="4314290" y="3269383"/>
            <a:ext cx="4487591" cy="2991728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00B050"/>
                </a:solidFill>
              </a:rPr>
              <a:t>WIEMY, ŻE RUCH TO ZDROWIE. </a:t>
            </a:r>
          </a:p>
          <a:p>
            <a:pPr algn="ctr">
              <a:buNone/>
            </a:pPr>
            <a:r>
              <a:rPr lang="pl-PL" sz="2800" dirty="0" smtClean="0">
                <a:solidFill>
                  <a:srgbClr val="00B050"/>
                </a:solidFill>
              </a:rPr>
              <a:t>Aktywnie spędzamy czas pod czujnym okiem p. instruktor</a:t>
            </a:r>
          </a:p>
          <a:p>
            <a:pPr algn="ctr"/>
            <a:endParaRPr lang="pl-PL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 rot="278161">
            <a:off x="457200" y="274638"/>
            <a:ext cx="8028000" cy="1143000"/>
          </a:xfrm>
        </p:spPr>
        <p:txBody>
          <a:bodyPr/>
          <a:lstStyle/>
          <a:p>
            <a:r>
              <a:rPr lang="pl-PL" dirty="0" smtClean="0"/>
              <a:t>ZDROWO SIĘ ODŻYWIAMY</a:t>
            </a:r>
            <a:endParaRPr lang="pl-PL" dirty="0"/>
          </a:p>
        </p:txBody>
      </p:sp>
      <p:pic>
        <p:nvPicPr>
          <p:cNvPr id="1027" name="Picture 3" descr="C:\Documents and Settings\komputer\Pulpit\tydz zdr zdjecia\P1000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1191295">
            <a:off x="500034" y="1571612"/>
            <a:ext cx="3017309" cy="4525963"/>
          </a:xfrm>
          <a:prstGeom prst="rect">
            <a:avLst/>
          </a:prstGeom>
          <a:noFill/>
        </p:spPr>
      </p:pic>
      <p:pic>
        <p:nvPicPr>
          <p:cNvPr id="1028" name="Picture 4" descr="C:\Documents and Settings\komputer\Pulpit\tydz zdr zdjecia\P10005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396429">
            <a:off x="4559677" y="1959494"/>
            <a:ext cx="4429156" cy="295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B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omputer\Pulpit\polichty\P10005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1017246">
            <a:off x="-133402" y="2008882"/>
            <a:ext cx="4982129" cy="3321419"/>
          </a:xfrm>
          <a:prstGeom prst="rect">
            <a:avLst/>
          </a:prstGeom>
          <a:noFill/>
        </p:spPr>
      </p:pic>
      <p:pic>
        <p:nvPicPr>
          <p:cNvPr id="2051" name="Picture 3" descr="C:\Documents and Settings\komputer\Pulpit\polichty\P1000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20048202">
            <a:off x="4811058" y="2637387"/>
            <a:ext cx="4418411" cy="2944265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214290"/>
            <a:ext cx="8501090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00B050"/>
                </a:solidFill>
              </a:rPr>
              <a:t>Pamiętamy także o ruchu na świeżym              powietrzu ….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B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… o każdej porze roku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komputer\Pulpit\stomatolog\Obraz 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01954">
            <a:off x="6077" y="2571744"/>
            <a:ext cx="4491311" cy="3368483"/>
          </a:xfrm>
          <a:prstGeom prst="rect">
            <a:avLst/>
          </a:prstGeom>
          <a:noFill/>
        </p:spPr>
      </p:pic>
      <p:pic>
        <p:nvPicPr>
          <p:cNvPr id="2051" name="Picture 3" descr="C:\Documents and Settings\komputer\Pulpit\stomatolog\Obraz 6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51203">
            <a:off x="4645025" y="2285993"/>
            <a:ext cx="4873107" cy="365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B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15370" cy="1000132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00B050"/>
                </a:solidFill>
              </a:rPr>
              <a:t>Podczas Dnia Rodziny, wspomagają nas rodzice…</a:t>
            </a:r>
            <a:endParaRPr lang="pl-PL" sz="40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Documents and Settings\komputer\Pulpit\stomatolog\DSC07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14614">
            <a:off x="136158" y="2044074"/>
            <a:ext cx="4231329" cy="3173497"/>
          </a:xfrm>
          <a:prstGeom prst="rect">
            <a:avLst/>
          </a:prstGeom>
          <a:noFill/>
        </p:spPr>
      </p:pic>
      <p:pic>
        <p:nvPicPr>
          <p:cNvPr id="3075" name="Picture 3" descr="C:\Documents and Settings\komputer\Pulpit\stomatolog\DSC071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82951">
            <a:off x="4645025" y="2571745"/>
            <a:ext cx="4492104" cy="336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00B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B050"/>
                </a:solidFill>
              </a:rPr>
              <a:t>Pamiętamy o naszej patronce, uczestniczymy w biegu memoriałowym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Documents and Settings\komputer\Pulpit\stomatolog\DSC066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531220">
            <a:off x="162860" y="2448793"/>
            <a:ext cx="4323604" cy="3242703"/>
          </a:xfrm>
          <a:prstGeom prst="rect">
            <a:avLst/>
          </a:prstGeom>
          <a:noFill/>
        </p:spPr>
      </p:pic>
      <p:pic>
        <p:nvPicPr>
          <p:cNvPr id="3075" name="Picture 3" descr="C:\Documents and Settings\komputer\Pulpit\stomatolog\DSC067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715376">
            <a:off x="4722375" y="212243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DZIĘKUJEMY ZA UWAGĘ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irc_mi" descr="http://www.oratorium.org.pl/panel_admin/uploads/7_img1_c47a765ffa0d50a97458046ba3f3442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8281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7F743"/>
            </a:gs>
            <a:gs pos="50000">
              <a:srgbClr val="F7F743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206215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NIE ZNIECHĘCAJĄ NAS DŁUGIE </a:t>
            </a:r>
            <a:r>
              <a:rPr lang="pl-PL" dirty="0" smtClean="0"/>
              <a:t>KOLEJKI, </a:t>
            </a:r>
            <a:r>
              <a:rPr lang="pl-PL" dirty="0" smtClean="0"/>
              <a:t>ABY KUPIĆ </a:t>
            </a:r>
            <a:r>
              <a:rPr lang="pl-PL" dirty="0" smtClean="0"/>
              <a:t>TO, </a:t>
            </a:r>
            <a:r>
              <a:rPr lang="pl-PL" dirty="0" smtClean="0"/>
              <a:t>CO </a:t>
            </a:r>
            <a:r>
              <a:rPr lang="pl-PL" dirty="0" smtClean="0"/>
              <a:t>ZDROWE</a:t>
            </a:r>
            <a:endParaRPr lang="pl-PL" dirty="0"/>
          </a:p>
        </p:txBody>
      </p:sp>
      <p:pic>
        <p:nvPicPr>
          <p:cNvPr id="1026" name="Picture 2" descr="C:\Documents and Settings\komputer\Pulpit\tydz zdr zdjecia\P1000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305804">
            <a:off x="-9817" y="3208361"/>
            <a:ext cx="4607749" cy="3071834"/>
          </a:xfrm>
          <a:prstGeom prst="rect">
            <a:avLst/>
          </a:prstGeom>
          <a:noFill/>
        </p:spPr>
      </p:pic>
      <p:pic>
        <p:nvPicPr>
          <p:cNvPr id="1027" name="Picture 3" descr="C:\Documents and Settings\komputer\Pulpit\tydz zdr zdjecia\P10006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69225">
            <a:off x="4884287" y="1669490"/>
            <a:ext cx="4038600" cy="3018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6766" cy="1276336"/>
          </a:xfrm>
        </p:spPr>
        <p:txBody>
          <a:bodyPr>
            <a:noAutofit/>
          </a:bodyPr>
          <a:lstStyle/>
          <a:p>
            <a:r>
              <a:rPr lang="pl-PL" sz="3200" dirty="0" smtClean="0"/>
              <a:t>WIEMY, CO NAM SZKODZI….</a:t>
            </a:r>
            <a:br>
              <a:rPr lang="pl-PL" sz="3200" dirty="0" smtClean="0"/>
            </a:br>
            <a:r>
              <a:rPr lang="pl-PL" sz="3200" dirty="0" smtClean="0"/>
              <a:t>				… WIEMY, CO POMAGA</a:t>
            </a:r>
            <a:endParaRPr lang="pl-PL" sz="3200" dirty="0"/>
          </a:p>
        </p:txBody>
      </p:sp>
      <p:pic>
        <p:nvPicPr>
          <p:cNvPr id="2050" name="Picture 2" descr="C:\Documents and Settings\komputer\Pulpit\zdrtowe żywienie\tydzien zdrowia\P100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5" y="2786058"/>
            <a:ext cx="4147295" cy="2766150"/>
          </a:xfrm>
          <a:prstGeom prst="rect">
            <a:avLst/>
          </a:prstGeom>
          <a:noFill/>
        </p:spPr>
      </p:pic>
      <p:pic>
        <p:nvPicPr>
          <p:cNvPr id="2052" name="Picture 4" descr="C:\Documents and Settings\komputer\Pulpit\tydz zdr zdjecia\P10005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0694" y="2000240"/>
            <a:ext cx="2937366" cy="440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43"/>
            </a:gs>
            <a:gs pos="50000">
              <a:srgbClr val="F7F743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7858180" cy="873666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accent1"/>
                </a:solidFill>
              </a:rPr>
              <a:t>PANI DIETETYK </a:t>
            </a:r>
            <a:r>
              <a:rPr lang="pl-PL" sz="2800" dirty="0" err="1" smtClean="0">
                <a:solidFill>
                  <a:schemeClr val="accent1"/>
                </a:solidFill>
              </a:rPr>
              <a:t>PrzedstawiŁa</a:t>
            </a:r>
            <a:r>
              <a:rPr lang="pl-PL" sz="2800" dirty="0" smtClean="0">
                <a:solidFill>
                  <a:schemeClr val="accent1"/>
                </a:solidFill>
              </a:rPr>
              <a:t> </a:t>
            </a:r>
            <a:r>
              <a:rPr lang="pl-PL" sz="2800" dirty="0" smtClean="0">
                <a:solidFill>
                  <a:schemeClr val="accent1"/>
                </a:solidFill>
              </a:rPr>
              <a:t>NAM, CO SIĘ MIEŚCI W CHIPSACH, FRYTKACH….. </a:t>
            </a:r>
            <a:endParaRPr lang="pl-PL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komputer\Pulpit\tydz zdr zdjecia\P1000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5488">
            <a:off x="274862" y="2085450"/>
            <a:ext cx="4623125" cy="3467344"/>
          </a:xfrm>
          <a:prstGeom prst="rect">
            <a:avLst/>
          </a:prstGeom>
          <a:noFill/>
        </p:spPr>
      </p:pic>
      <p:pic>
        <p:nvPicPr>
          <p:cNvPr id="1027" name="Picture 3" descr="C:\Documents and Settings\komputer\Pulpit\tydz zdr zdjecia\P10006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8258204" cy="101654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accent1"/>
                </a:solidFill>
              </a:rPr>
              <a:t>… ORAZ DLACZEGO ŚNIADANIE JEST TAKIE WAŻNE</a:t>
            </a:r>
            <a:endParaRPr lang="pl-PL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Documents and Settings\komputer\Pulpit\tydz zdr zdjecia\P1000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040188" cy="2693459"/>
          </a:xfrm>
          <a:prstGeom prst="rect">
            <a:avLst/>
          </a:prstGeom>
          <a:noFill/>
        </p:spPr>
      </p:pic>
      <p:pic>
        <p:nvPicPr>
          <p:cNvPr id="2051" name="Picture 3" descr="C:\Documents and Settings\komputer\Pulpit\tydz zdr zdjecia\P10006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8072494" cy="108798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accent1"/>
                </a:solidFill>
              </a:rPr>
              <a:t>Z PORAD PANI DIETETYK SKORZYSTALI TAKŻE RODZICE</a:t>
            </a:r>
            <a:endParaRPr lang="pl-PL" sz="32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komputer\Pulpit\zdrtowe żywienie\tydzien zdrowia\P100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73363">
            <a:off x="451411" y="2476128"/>
            <a:ext cx="4389069" cy="3291802"/>
          </a:xfrm>
          <a:prstGeom prst="rect">
            <a:avLst/>
          </a:prstGeom>
          <a:noFill/>
        </p:spPr>
      </p:pic>
      <p:pic>
        <p:nvPicPr>
          <p:cNvPr id="3075" name="Picture 3" descr="C:\Documents and Settings\komputer\Pulpit\zdrtowe żywienie\tydzien zdrowia\P10000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09720" y="2362586"/>
            <a:ext cx="4613279" cy="3459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8001056" cy="100013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accent1"/>
                </a:solidFill>
              </a:rPr>
              <a:t>„ZDROWY CZERWONY KAPTUREK”  - PRZEDSTAWIAMY INNYM, CO ROBIĆ BY BYĆ ZDROWYM</a:t>
            </a:r>
            <a:endParaRPr lang="pl-PL" sz="32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Documents and Settings\komputer\Pulpit\tydz zdr zdjecia\P10006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43409">
            <a:off x="169242" y="2643182"/>
            <a:ext cx="4228104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komputer\Pulpit\tydz zdr zdjecia\P10006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12272">
            <a:off x="4500562" y="2428868"/>
            <a:ext cx="4363246" cy="290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7F743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Z UWAGĄ SŁUCHAMY RAD „BABCI”</a:t>
            </a:r>
            <a:endParaRPr lang="pl-PL" sz="3200" dirty="0"/>
          </a:p>
        </p:txBody>
      </p:sp>
      <p:pic>
        <p:nvPicPr>
          <p:cNvPr id="3074" name="Picture 2" descr="C:\Documents and Settings\komputer\Pulpit\tydz zdr zdjecia\P10006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20718649">
            <a:off x="87265" y="2278217"/>
            <a:ext cx="4248188" cy="2834872"/>
          </a:xfrm>
          <a:prstGeom prst="rect">
            <a:avLst/>
          </a:prstGeom>
          <a:noFill/>
        </p:spPr>
      </p:pic>
      <p:pic>
        <p:nvPicPr>
          <p:cNvPr id="3075" name="Picture 3" descr="C:\Documents and Settings\komputer\Pulpit\tydz zdr zdjecia\P1000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3000372"/>
            <a:ext cx="4785149" cy="319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248</Words>
  <Application>Microsoft Office PowerPoint</Application>
  <PresentationFormat>Pokaz na ekranie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Moduł</vt:lpstr>
      <vt:lpstr>ZDROWY STYL ŻYCIA W NASZEJ SZKOLE</vt:lpstr>
      <vt:lpstr>ZDROWO SIĘ ODŻYWIAMY</vt:lpstr>
      <vt:lpstr>NIE ZNIECHĘCAJĄ NAS DŁUGIE KOLEJKI, ABY KUPIĆ TO, CO ZDROWE</vt:lpstr>
      <vt:lpstr>WIEMY, CO NAM SZKODZI….     … WIEMY, CO POMAGA</vt:lpstr>
      <vt:lpstr>Slajd 5</vt:lpstr>
      <vt:lpstr>Slajd 6</vt:lpstr>
      <vt:lpstr>Slajd 7</vt:lpstr>
      <vt:lpstr>Slajd 8</vt:lpstr>
      <vt:lpstr>Z UWAGĄ SŁUCHAMY RAD „BABCI”</vt:lpstr>
      <vt:lpstr>UCZESTNICZYMY W WIELU KONKURSACH</vt:lpstr>
      <vt:lpstr>Nasze prace</vt:lpstr>
      <vt:lpstr>Slajd 12</vt:lpstr>
      <vt:lpstr>Slajd 13</vt:lpstr>
      <vt:lpstr>Slajd 14</vt:lpstr>
      <vt:lpstr>UCZESTNICZYMY W PROGRAMACH PROFILAKTYCZNYCH:</vt:lpstr>
      <vt:lpstr>Nasze prace</vt:lpstr>
      <vt:lpstr>DBAMY O BEZPEICZEŃSTWO SWOJE I INNYCH</vt:lpstr>
      <vt:lpstr>WIEMY, ŻE HIGIENA JEST RÓWNIEŻ WAŻNA. Korzystamy z lekcji p. stomatologa, który udziela nam cennych wskazówek.</vt:lpstr>
      <vt:lpstr>Slajd 19</vt:lpstr>
      <vt:lpstr>Slajd 20</vt:lpstr>
      <vt:lpstr>… o każdej porze roku</vt:lpstr>
      <vt:lpstr>Podczas Dnia Rodziny, wspomagają nas rodzice…</vt:lpstr>
      <vt:lpstr>Pamiętamy o naszej patronce, uczestniczymy w biegu memoriałowym</vt:lpstr>
      <vt:lpstr>DZIĘKUJEMY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tajniak</dc:creator>
  <cp:lastModifiedBy>Ewa</cp:lastModifiedBy>
  <cp:revision>36</cp:revision>
  <dcterms:created xsi:type="dcterms:W3CDTF">2015-02-22T11:30:04Z</dcterms:created>
  <dcterms:modified xsi:type="dcterms:W3CDTF">2015-07-03T12:47:43Z</dcterms:modified>
</cp:coreProperties>
</file>