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65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592-0DD3-4925-BA09-413760BE601C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602B-0E23-4F6E-AFE3-2EF34440B2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592-0DD3-4925-BA09-413760BE601C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602B-0E23-4F6E-AFE3-2EF34440B2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592-0DD3-4925-BA09-413760BE601C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602B-0E23-4F6E-AFE3-2EF34440B2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592-0DD3-4925-BA09-413760BE601C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602B-0E23-4F6E-AFE3-2EF34440B2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592-0DD3-4925-BA09-413760BE601C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602B-0E23-4F6E-AFE3-2EF34440B2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592-0DD3-4925-BA09-413760BE601C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602B-0E23-4F6E-AFE3-2EF34440B2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592-0DD3-4925-BA09-413760BE601C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602B-0E23-4F6E-AFE3-2EF34440B2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592-0DD3-4925-BA09-413760BE601C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602B-0E23-4F6E-AFE3-2EF34440B2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592-0DD3-4925-BA09-413760BE601C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602B-0E23-4F6E-AFE3-2EF34440B2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592-0DD3-4925-BA09-413760BE601C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602B-0E23-4F6E-AFE3-2EF34440B2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592-0DD3-4925-BA09-413760BE601C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396602B-0E23-4F6E-AFE3-2EF34440B2D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951592-0DD3-4925-BA09-413760BE601C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96602B-0E23-4F6E-AFE3-2EF34440B2DD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/>
              <a:t>„Szlachetne zdrowie,</a:t>
            </a:r>
            <a:endParaRPr lang="pl-PL" dirty="0" smtClean="0"/>
          </a:p>
          <a:p>
            <a:r>
              <a:rPr lang="pl-PL" b="1" dirty="0" smtClean="0"/>
              <a:t>Nikt się nie dowie,</a:t>
            </a:r>
            <a:endParaRPr lang="pl-PL" dirty="0" smtClean="0"/>
          </a:p>
          <a:p>
            <a:r>
              <a:rPr lang="pl-PL" b="1" dirty="0" smtClean="0"/>
              <a:t>Jako smakujesz, aż się zepsujesz(…)”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/>
              <a:t>„Zdrowie</a:t>
            </a:r>
            <a:r>
              <a:rPr lang="pl-PL" dirty="0"/>
              <a:t> to nie tylko brak choroby  lub   niepełnosprawności, lecz  stan dobrego samopoczucia  fizycznego, psychicznego i społecznego”</a:t>
            </a:r>
          </a:p>
          <a:p>
            <a:pPr>
              <a:buNone/>
            </a:pPr>
            <a:r>
              <a:rPr lang="pl-PL" dirty="0"/>
              <a:t>					</a:t>
            </a:r>
            <a:endParaRPr lang="pl-PL" dirty="0" smtClean="0"/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endParaRPr lang="pl-PL" sz="1800" dirty="0" smtClean="0"/>
          </a:p>
          <a:p>
            <a:pPr algn="r">
              <a:buNone/>
            </a:pPr>
            <a:r>
              <a:rPr lang="pl-PL" sz="1600" dirty="0" err="1" smtClean="0"/>
              <a:t>Def</a:t>
            </a:r>
            <a:r>
              <a:rPr lang="pl-PL" sz="1600" dirty="0"/>
              <a:t>. </a:t>
            </a:r>
            <a:r>
              <a:rPr lang="pl-PL" sz="1600" dirty="0" err="1"/>
              <a:t>wg</a:t>
            </a:r>
            <a:r>
              <a:rPr lang="pl-PL" sz="1600" dirty="0"/>
              <a:t>. Światowej Organizacji Zdrowia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dirty="0"/>
              <a:t>Cztery wymiary (aspekty) zdrowia:</a:t>
            </a:r>
          </a:p>
          <a:p>
            <a:pPr>
              <a:buNone/>
            </a:pPr>
            <a:r>
              <a:rPr lang="pl-PL" dirty="0"/>
              <a:t> </a:t>
            </a:r>
          </a:p>
          <a:p>
            <a:pPr lvl="0"/>
            <a:r>
              <a:rPr lang="pl-PL" i="1" dirty="0"/>
              <a:t>Zdrowie fizyczne – </a:t>
            </a:r>
            <a:r>
              <a:rPr lang="pl-PL" dirty="0"/>
              <a:t>prawidłowe funkcjonowanie organizmu, wszystkich  </a:t>
            </a:r>
          </a:p>
          <a:p>
            <a:pPr>
              <a:buNone/>
            </a:pPr>
            <a:r>
              <a:rPr lang="pl-PL" i="1" dirty="0"/>
              <a:t>                               </a:t>
            </a:r>
            <a:r>
              <a:rPr lang="pl-PL" dirty="0"/>
              <a:t>jego układów</a:t>
            </a:r>
            <a:r>
              <a:rPr lang="pl-PL" i="1" dirty="0"/>
              <a:t>   </a:t>
            </a:r>
            <a:r>
              <a:rPr lang="pl-PL" dirty="0"/>
              <a:t>i narządów;</a:t>
            </a:r>
          </a:p>
          <a:p>
            <a:pPr lvl="0"/>
            <a:r>
              <a:rPr lang="pl-PL" i="1" dirty="0"/>
              <a:t>Zdrowie psychiczne,</a:t>
            </a:r>
            <a:r>
              <a:rPr lang="pl-PL" dirty="0"/>
              <a:t> a w jego obrębie zdrowe:</a:t>
            </a:r>
          </a:p>
          <a:p>
            <a:pPr>
              <a:buNone/>
            </a:pPr>
            <a:r>
              <a:rPr lang="pl-PL" b="1" dirty="0"/>
              <a:t>      * umysłowe</a:t>
            </a:r>
            <a:r>
              <a:rPr lang="pl-PL" dirty="0"/>
              <a:t> -        zdolność do jasnego, logicznego, myślenia, </a:t>
            </a:r>
          </a:p>
          <a:p>
            <a:pPr>
              <a:buNone/>
            </a:pPr>
            <a:r>
              <a:rPr lang="pl-PL" b="1" dirty="0"/>
              <a:t>   </a:t>
            </a:r>
            <a:r>
              <a:rPr lang="pl-PL" b="1" dirty="0" smtClean="0"/>
              <a:t>  </a:t>
            </a:r>
            <a:r>
              <a:rPr lang="pl-PL" b="1" dirty="0"/>
              <a:t>*emocjonalne</a:t>
            </a:r>
            <a:r>
              <a:rPr lang="pl-PL" dirty="0"/>
              <a:t> –    zdolność do rozpoznawania uczuć i wyrażania ich </a:t>
            </a:r>
          </a:p>
          <a:p>
            <a:pPr>
              <a:buNone/>
            </a:pPr>
            <a:r>
              <a:rPr lang="pl-PL" dirty="0"/>
              <a:t>                                   </a:t>
            </a:r>
            <a:r>
              <a:rPr lang="pl-PL" dirty="0" smtClean="0"/>
              <a:t>w  </a:t>
            </a:r>
            <a:r>
              <a:rPr lang="pl-PL" dirty="0"/>
              <a:t>odpowiedni  sposób; umiejętność radzenia </a:t>
            </a:r>
            <a:r>
              <a:rPr lang="pl-PL" dirty="0" smtClean="0"/>
              <a:t>			     sobie ze </a:t>
            </a:r>
            <a:r>
              <a:rPr lang="pl-PL" dirty="0"/>
              <a:t>stresem, napięciami, depresją,  lękiem;</a:t>
            </a:r>
          </a:p>
          <a:p>
            <a:pPr lvl="0"/>
            <a:r>
              <a:rPr lang="pl-PL" i="1" dirty="0"/>
              <a:t>Zdrowie społeczne – </a:t>
            </a:r>
            <a:r>
              <a:rPr lang="pl-PL" dirty="0"/>
              <a:t>zdolność do utrzymywania prawidłowych relacji</a:t>
            </a:r>
          </a:p>
          <a:p>
            <a:pPr>
              <a:buNone/>
            </a:pPr>
            <a:r>
              <a:rPr lang="pl-PL" i="1" dirty="0"/>
              <a:t>                                </a:t>
            </a:r>
            <a:r>
              <a:rPr lang="pl-PL" dirty="0"/>
              <a:t>z innymi ludźmi </a:t>
            </a:r>
            <a:r>
              <a:rPr lang="pl-PL" i="1" dirty="0"/>
              <a:t> </a:t>
            </a:r>
            <a:r>
              <a:rPr lang="pl-PL" dirty="0"/>
              <a:t>oraz pełnienia ról społecznych;</a:t>
            </a:r>
          </a:p>
          <a:p>
            <a:pPr lvl="0"/>
            <a:r>
              <a:rPr lang="pl-PL" i="1" dirty="0"/>
              <a:t>Zdrowie duchowe –</a:t>
            </a:r>
            <a:r>
              <a:rPr lang="pl-PL" dirty="0"/>
              <a:t> u niektórych ludzi jest związane z wierzeniami </a:t>
            </a:r>
          </a:p>
          <a:p>
            <a:pPr>
              <a:buNone/>
            </a:pPr>
            <a:r>
              <a:rPr lang="pl-PL" i="1" dirty="0"/>
              <a:t>                                </a:t>
            </a:r>
            <a:r>
              <a:rPr lang="pl-PL" dirty="0"/>
              <a:t>i praktykami </a:t>
            </a:r>
            <a:r>
              <a:rPr lang="pl-PL" i="1" dirty="0"/>
              <a:t>  </a:t>
            </a:r>
            <a:r>
              <a:rPr lang="pl-PL" dirty="0"/>
              <a:t>religijnymi, u innych dotyczy  ich      </a:t>
            </a:r>
          </a:p>
          <a:p>
            <a:pPr>
              <a:buNone/>
            </a:pPr>
            <a:r>
              <a:rPr lang="pl-PL" dirty="0"/>
              <a:t>                                osobistego „credo”, zasad,  zachowań i sposobów      </a:t>
            </a:r>
          </a:p>
          <a:p>
            <a:pPr>
              <a:buNone/>
            </a:pPr>
            <a:r>
              <a:rPr lang="pl-PL" dirty="0"/>
              <a:t>                                utrzymywania wewnętrznego spokoju.</a:t>
            </a:r>
          </a:p>
          <a:p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Czynniki wpływające na zdrowie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pl-PL" dirty="0" smtClean="0"/>
              <a:t>Styl życia -50% udziału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Środowisko fizyczne i społeczne życia, pracy, nauki (ok. 20%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 Czynniki genetyczne (ok. 20% ),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Służba zdrowia (ok.10% 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14488"/>
          </a:xfrm>
        </p:spPr>
        <p:txBody>
          <a:bodyPr>
            <a:noAutofit/>
          </a:bodyPr>
          <a:lstStyle/>
          <a:p>
            <a:r>
              <a:rPr lang="pl-PL" sz="3200" b="1" dirty="0" smtClean="0"/>
              <a:t>Zdrowy styl życia / najważniejsze zasady  postępowania służące zachowaniu i pomnażaniu zdrowia 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92922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pl-PL" dirty="0" smtClean="0"/>
              <a:t>Wiedza o samym sobie – rozumienie zasad funkcjonowania organizmu, umiejętność oceny własnego zdrowia po to , by umieć uprawiać strategię zdrowego stylu życia , planować i realizować różne przedsięwzięcia wyprzedzające chorobę , nie dopuszczać do zachorowań , wspomagać zdrowie </a:t>
            </a:r>
          </a:p>
          <a:p>
            <a:pPr lvl="0"/>
            <a:r>
              <a:rPr lang="pl-PL" dirty="0" smtClean="0"/>
              <a:t>Utrzymywanie sił obronnych organizmu w stałej gotowości .</a:t>
            </a:r>
          </a:p>
          <a:p>
            <a:pPr lvl="0"/>
            <a:r>
              <a:rPr lang="pl-PL" dirty="0" smtClean="0"/>
              <a:t>Nie nadużywanie leków.</a:t>
            </a:r>
          </a:p>
          <a:p>
            <a:pPr lvl="0"/>
            <a:r>
              <a:rPr lang="pl-PL" dirty="0" smtClean="0"/>
              <a:t>Utrzymywanie wszechstronnej aktywności fizycznej . </a:t>
            </a:r>
          </a:p>
          <a:p>
            <a:pPr lvl="0"/>
            <a:r>
              <a:rPr lang="pl-PL" dirty="0" smtClean="0"/>
              <a:t>Prawidłowe odżywianie się . </a:t>
            </a:r>
          </a:p>
          <a:p>
            <a:pPr lvl="0"/>
            <a:r>
              <a:rPr lang="pl-PL" dirty="0" smtClean="0"/>
              <a:t>Hartowanie się. </a:t>
            </a:r>
          </a:p>
          <a:p>
            <a:pPr lvl="0"/>
            <a:r>
              <a:rPr lang="pl-PL" dirty="0" smtClean="0"/>
              <a:t>Rozwijanie umiejętności radzenia sobie ze stresem.</a:t>
            </a:r>
          </a:p>
          <a:p>
            <a:pPr lvl="0"/>
            <a:r>
              <a:rPr lang="pl-PL" dirty="0" smtClean="0"/>
              <a:t>Wyeliminowanie nałogów .</a:t>
            </a:r>
          </a:p>
          <a:p>
            <a:pPr lvl="0"/>
            <a:r>
              <a:rPr lang="pl-PL" dirty="0" smtClean="0"/>
              <a:t>Życzliwość dla innych.</a:t>
            </a:r>
          </a:p>
          <a:p>
            <a:pPr lvl="0"/>
            <a:r>
              <a:rPr lang="pl-PL" dirty="0" smtClean="0"/>
              <a:t>Zachowanie postawy </a:t>
            </a:r>
            <a:r>
              <a:rPr lang="pl-PL" dirty="0" err="1" smtClean="0"/>
              <a:t>copingowej</a:t>
            </a:r>
            <a:r>
              <a:rPr lang="pl-PL" dirty="0" smtClean="0"/>
              <a:t> / </a:t>
            </a:r>
            <a:r>
              <a:rPr lang="pl-PL" dirty="0" err="1" smtClean="0"/>
              <a:t>coping</a:t>
            </a:r>
            <a:r>
              <a:rPr lang="pl-PL" dirty="0" smtClean="0"/>
              <a:t> – dawanie sobie rady w życiu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b="1" dirty="0" smtClean="0"/>
              <a:t>Promocja zdrowia</a:t>
            </a:r>
            <a:r>
              <a:rPr lang="pl-PL" sz="2700" dirty="0" smtClean="0"/>
              <a:t> jest to proces umożliwiający ludziom zwiększenie kontroli nad swoim zdrowiem i doskonalenie swojego zdrowia.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pl-PL" sz="2800" b="1" i="1" dirty="0" smtClean="0"/>
              <a:t>Proces</a:t>
            </a:r>
            <a:r>
              <a:rPr lang="pl-PL" sz="2800" i="1" dirty="0" smtClean="0"/>
              <a:t> – </a:t>
            </a:r>
            <a:r>
              <a:rPr lang="pl-PL" sz="2800" dirty="0" smtClean="0"/>
              <a:t>jest to seria działań i zmian, zwykle długotrwałych, pozostających ze sobą  </a:t>
            </a:r>
            <a:r>
              <a:rPr lang="pl-PL" sz="2800" b="1" i="1" dirty="0" smtClean="0"/>
              <a:t> </a:t>
            </a:r>
            <a:r>
              <a:rPr lang="pl-PL" sz="2800" dirty="0" smtClean="0"/>
              <a:t>w związku przyczynowym, które mogą podejmować ludzie dla poprawy swego  samopoczucia i zdrowia;</a:t>
            </a:r>
          </a:p>
          <a:p>
            <a:endParaRPr lang="pl-PL" sz="2800" dirty="0" smtClean="0"/>
          </a:p>
          <a:p>
            <a:pPr lvl="0"/>
            <a:r>
              <a:rPr lang="pl-PL" sz="2800" b="1" i="1" dirty="0" smtClean="0"/>
              <a:t>Ludzie </a:t>
            </a:r>
            <a:r>
              <a:rPr lang="pl-PL" sz="2800" i="1" dirty="0" smtClean="0"/>
              <a:t>–</a:t>
            </a:r>
            <a:r>
              <a:rPr lang="pl-PL" sz="2800" dirty="0" smtClean="0"/>
              <a:t> w procesie tym uczestniczą jednostki, grupy, społeczności lokalne</a:t>
            </a:r>
            <a:r>
              <a:rPr lang="pl-PL" sz="2800" i="1" dirty="0" smtClean="0"/>
              <a:t> </a:t>
            </a:r>
            <a:r>
              <a:rPr lang="pl-PL" sz="2800" dirty="0" smtClean="0"/>
              <a:t>i całe </a:t>
            </a:r>
            <a:r>
              <a:rPr lang="pl-PL" sz="2800" b="1" i="1" dirty="0" smtClean="0"/>
              <a:t> </a:t>
            </a:r>
            <a:r>
              <a:rPr lang="pl-PL" sz="2800" dirty="0" smtClean="0"/>
              <a:t>społeczeństwo uznając, że sami ponoszą odpowiedzialność za zdrowie  własne i innych;</a:t>
            </a:r>
          </a:p>
          <a:p>
            <a:pPr>
              <a:buNone/>
            </a:pPr>
            <a:r>
              <a:rPr lang="pl-PL" sz="2800" i="1" dirty="0" smtClean="0"/>
              <a:t> </a:t>
            </a:r>
            <a:endParaRPr lang="pl-PL" sz="2800" dirty="0" smtClean="0"/>
          </a:p>
          <a:p>
            <a:pPr lvl="0"/>
            <a:r>
              <a:rPr lang="pl-PL" sz="2800" b="1" i="1" dirty="0" smtClean="0"/>
              <a:t>Kontrola</a:t>
            </a:r>
            <a:r>
              <a:rPr lang="pl-PL" sz="2800" i="1" dirty="0" smtClean="0"/>
              <a:t> –</a:t>
            </a:r>
            <a:r>
              <a:rPr lang="pl-PL" sz="2800" dirty="0" smtClean="0"/>
              <a:t> wgląd we własne zdrowie i troska o nie, tzn.:</a:t>
            </a:r>
          </a:p>
          <a:p>
            <a:pPr lvl="1"/>
            <a:r>
              <a:rPr lang="pl-PL" dirty="0" smtClean="0"/>
              <a:t>uświadomienie sobie i określenie własnych problemów zdrowotnych;</a:t>
            </a:r>
          </a:p>
          <a:p>
            <a:pPr lvl="1"/>
            <a:r>
              <a:rPr lang="pl-PL" dirty="0" smtClean="0"/>
              <a:t>rozbudzenie potrzeby ich rozwiązania; </a:t>
            </a:r>
          </a:p>
          <a:p>
            <a:pPr lvl="1"/>
            <a:r>
              <a:rPr lang="pl-PL" dirty="0" smtClean="0"/>
              <a:t>odkrycie własnych możliwości ich rozwiązania;</a:t>
            </a:r>
          </a:p>
          <a:p>
            <a:pPr lvl="1"/>
            <a:r>
              <a:rPr lang="pl-PL" dirty="0" smtClean="0"/>
              <a:t>podjęcie decyzji;</a:t>
            </a:r>
          </a:p>
          <a:p>
            <a:pPr lvl="1"/>
            <a:r>
              <a:rPr lang="pl-PL" sz="2500" dirty="0" smtClean="0"/>
              <a:t>działania dla poprawy zdrowia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dirty="0" smtClean="0"/>
              <a:t>Działania w promocji zdrowia ukierunkowane są  na kształtowanie u ludzi zachowań prozdrowotnych  oraz dokonywanie zmian w środowisku życia </a:t>
            </a:r>
            <a:br>
              <a:rPr lang="pl-PL" sz="2800" dirty="0" smtClean="0"/>
            </a:br>
            <a:endParaRPr lang="pl-PL" sz="2800" dirty="0"/>
          </a:p>
        </p:txBody>
      </p:sp>
      <p:pic>
        <p:nvPicPr>
          <p:cNvPr id="4" name="Symbol zastępczy zawartości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071678"/>
            <a:ext cx="8229600" cy="2730927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sz="2800" dirty="0" smtClean="0"/>
              <a:t>Ważne dla praktyki aspekty koncepcji promocji zdrowia:</a:t>
            </a:r>
          </a:p>
          <a:p>
            <a:pPr lvl="0"/>
            <a:r>
              <a:rPr lang="pl-PL" sz="2800" b="1" dirty="0" smtClean="0"/>
              <a:t>Koncentracja na zdrowiu  </a:t>
            </a:r>
            <a:r>
              <a:rPr lang="pl-PL" sz="2800" dirty="0" smtClean="0"/>
              <a:t>( nie na chorobie) i jego potęgowaniu; większy potencjał zdrowia to środek do poprawy jakości życia, czyli:</a:t>
            </a:r>
          </a:p>
          <a:p>
            <a:pPr lvl="1"/>
            <a:r>
              <a:rPr lang="pl-PL" dirty="0" smtClean="0"/>
              <a:t>sprawnego funkcjonowania, do późnej starości</a:t>
            </a:r>
          </a:p>
          <a:p>
            <a:pPr lvl="1"/>
            <a:r>
              <a:rPr lang="pl-PL" dirty="0" smtClean="0"/>
              <a:t>większej wydajności pracy i zarobków;</a:t>
            </a:r>
          </a:p>
          <a:p>
            <a:pPr lvl="1"/>
            <a:r>
              <a:rPr lang="pl-PL" dirty="0" smtClean="0"/>
              <a:t>satysfakcji z życia.</a:t>
            </a:r>
          </a:p>
          <a:p>
            <a:endParaRPr lang="pl-PL" sz="2800" dirty="0" smtClean="0"/>
          </a:p>
          <a:p>
            <a:pPr lvl="0"/>
            <a:r>
              <a:rPr lang="pl-PL" sz="2800" b="1" dirty="0" smtClean="0"/>
              <a:t>Nadrzędny cel</a:t>
            </a:r>
            <a:r>
              <a:rPr lang="pl-PL" sz="2800" dirty="0" smtClean="0"/>
              <a:t>: kształtowanie stylu życia i środowiska (fizycznego i społecznego) sprzyjającego zdrowiu.</a:t>
            </a:r>
          </a:p>
          <a:p>
            <a:pPr>
              <a:buNone/>
            </a:pPr>
            <a:r>
              <a:rPr lang="pl-PL" sz="2800" i="1" dirty="0" smtClean="0"/>
              <a:t> </a:t>
            </a:r>
            <a:endParaRPr lang="pl-PL" sz="2800" dirty="0" smtClean="0"/>
          </a:p>
          <a:p>
            <a:pPr lvl="0"/>
            <a:r>
              <a:rPr lang="pl-PL" sz="2800" b="1" dirty="0" smtClean="0"/>
              <a:t>Niezbędne jest uświadomienie ludziom, że oni sami:</a:t>
            </a:r>
            <a:endParaRPr lang="pl-PL" sz="2800" dirty="0" smtClean="0"/>
          </a:p>
          <a:p>
            <a:pPr lvl="1"/>
            <a:r>
              <a:rPr lang="pl-PL" dirty="0" smtClean="0"/>
              <a:t>podejmują decyzje wybory w  sprawie swego zdrowia ( także stylu życia);</a:t>
            </a:r>
          </a:p>
          <a:p>
            <a:pPr lvl="1"/>
            <a:r>
              <a:rPr lang="pl-PL" dirty="0" smtClean="0"/>
              <a:t>ponoszą odpowiedzialność za zdrowie własne, a także innych ludzi w swoim otoczeniu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53</TotalTime>
  <Words>339</Words>
  <Application>Microsoft Office PowerPoint</Application>
  <PresentationFormat>Pokaz na ekranie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Przepływ</vt:lpstr>
      <vt:lpstr>Slajd 1</vt:lpstr>
      <vt:lpstr>Slajd 2</vt:lpstr>
      <vt:lpstr>Slajd 3</vt:lpstr>
      <vt:lpstr>Czynniki wpływające na zdrowie</vt:lpstr>
      <vt:lpstr>Zdrowy styl życia / najważniejsze zasady  postępowania służące zachowaniu i pomnażaniu zdrowia </vt:lpstr>
      <vt:lpstr>Promocja zdrowia jest to proces umożliwiający ludziom zwiększenie kontroli nad swoim zdrowiem i doskonalenie swojego zdrowia. </vt:lpstr>
      <vt:lpstr>Działania w promocji zdrowia ukierunkowane są  na kształtowanie u ludzi zachowań prozdrowotnych  oraz dokonywanie zmian w środowisku życia  </vt:lpstr>
      <vt:lpstr>Slajd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tajniak</dc:creator>
  <cp:lastModifiedBy>tajniak</cp:lastModifiedBy>
  <cp:revision>10</cp:revision>
  <dcterms:created xsi:type="dcterms:W3CDTF">2015-02-17T17:20:36Z</dcterms:created>
  <dcterms:modified xsi:type="dcterms:W3CDTF">2015-05-31T12:35:38Z</dcterms:modified>
</cp:coreProperties>
</file>